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51206400" cy="25603200"/>
  <p:notesSz cx="6858000" cy="9144000"/>
  <p:embeddedFontLst>
    <p:embeddedFont>
      <p:font typeface="210 Gulim 050" panose="020B0600000101010101" charset="-127"/>
      <p:regular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22" d="100"/>
          <a:sy n="22" d="100"/>
        </p:scale>
        <p:origin x="48" y="5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ableStyles" Target="tableStyles.xml"/><Relationship Id="rId5" Type="http://schemas.openxmlformats.org/officeDocument/2006/relationships/font" Target="fonts/font3.fntdata"/><Relationship Id="rId10" Type="http://schemas.openxmlformats.org/officeDocument/2006/relationships/theme" Target="theme/theme1.xml"/><Relationship Id="rId4" Type="http://schemas.openxmlformats.org/officeDocument/2006/relationships/font" Target="fonts/font2.fntdata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0"/>
            <a:ext cx="45516800" cy="25603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200" y="1587500"/>
            <a:ext cx="41389300" cy="22428200"/>
          </a:xfrm>
          <a:prstGeom prst="rect">
            <a:avLst/>
          </a:prstGeom>
          <a:effectLst>
            <a:outerShdw dist="582058" dir="5400000">
              <a:srgbClr val="664A28">
                <a:alpha val="10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0700" y="1066800"/>
            <a:ext cx="27736800" cy="4203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600" y="1066800"/>
            <a:ext cx="1917700" cy="1917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90400" y="-152400"/>
            <a:ext cx="30035500" cy="9588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6400" y="20688300"/>
            <a:ext cx="37947600" cy="1943100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45400" y="8851900"/>
            <a:ext cx="8445500" cy="10502900"/>
          </a:xfrm>
          <a:prstGeom prst="rect">
            <a:avLst/>
          </a:prstGeom>
          <a:effectLst>
            <a:outerShdw dist="328873" dir="5400000">
              <a:srgbClr val="664A28">
                <a:alpha val="10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88700" y="8280400"/>
            <a:ext cx="1358900" cy="2146300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802100" y="8851900"/>
            <a:ext cx="8445500" cy="10502900"/>
          </a:xfrm>
          <a:prstGeom prst="rect">
            <a:avLst/>
          </a:prstGeom>
          <a:effectLst>
            <a:outerShdw dist="328873" dir="5400000">
              <a:srgbClr val="664A28">
                <a:alpha val="100000"/>
              </a:srgbClr>
            </a:outerShdw>
          </a:effectLst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345400" y="8280400"/>
            <a:ext cx="1358900" cy="2146300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93700" y="9017000"/>
            <a:ext cx="8445500" cy="10502900"/>
          </a:xfrm>
          <a:prstGeom prst="rect">
            <a:avLst/>
          </a:prstGeom>
          <a:effectLst>
            <a:outerShdw dist="328873" dir="5400000">
              <a:srgbClr val="664A28">
                <a:alpha val="100000"/>
              </a:srgbClr>
            </a:outerShdw>
          </a:effectLst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337000" y="8445500"/>
            <a:ext cx="1358900" cy="2146300"/>
          </a:xfrm>
          <a:prstGeom prst="rect">
            <a:avLst/>
          </a:prstGeom>
        </p:spPr>
      </p:pic>
      <p:grpSp>
        <p:nvGrpSpPr>
          <p:cNvPr id="17" name="Group 1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115500" y="8851900"/>
            <a:ext cx="8445500" cy="10502900"/>
          </a:xfrm>
          <a:prstGeom prst="rect">
            <a:avLst/>
          </a:prstGeom>
          <a:effectLst>
            <a:outerShdw dist="328873" dir="5400000">
              <a:srgbClr val="664A28">
                <a:alpha val="100000"/>
              </a:srgbClr>
            </a:outerShdw>
          </a:effectLst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58800" y="8280400"/>
            <a:ext cx="1358900" cy="21463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6200" y="4470400"/>
            <a:ext cx="37693600" cy="61214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18200" y="8178800"/>
            <a:ext cx="15494000" cy="957580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278100" y="8229600"/>
            <a:ext cx="15265400" cy="96393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317200" y="8267700"/>
            <a:ext cx="16814800" cy="10502900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981900" y="8280400"/>
            <a:ext cx="16814800" cy="10502900"/>
          </a:xfrm>
          <a:prstGeom prst="rect">
            <a:avLst/>
          </a:prstGeom>
        </p:spPr>
      </p:pic>
      <p:sp>
        <p:nvSpPr>
          <p:cNvPr id="25" name="TextBox 25"/>
          <p:cNvSpPr txBox="1"/>
          <p:nvPr/>
        </p:nvSpPr>
        <p:spPr>
          <a:xfrm>
            <a:off x="8394700" y="12738100"/>
            <a:ext cx="6934200" cy="2374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 spc="-200" dirty="0">
                <a:solidFill>
                  <a:srgbClr val="664A28"/>
                </a:solidFill>
                <a:ea typeface="210 Gulim 050"/>
              </a:rPr>
              <a:t>동아리를</a:t>
            </a:r>
            <a:r>
              <a:rPr lang="en-US" sz="7200" b="0" i="0" u="none" strike="noStrike" spc="-200" dirty="0">
                <a:solidFill>
                  <a:srgbClr val="664A28"/>
                </a:solidFill>
                <a:latin typeface="210 Gulim 050"/>
              </a:rPr>
              <a:t> </a:t>
            </a:r>
            <a:r>
              <a:rPr lang="ko-KR" sz="7200" b="0" i="0" u="none" strike="noStrike" spc="-200" dirty="0">
                <a:solidFill>
                  <a:srgbClr val="664A28"/>
                </a:solidFill>
                <a:ea typeface="210 Gulim 050"/>
              </a:rPr>
              <a:t>소개하는</a:t>
            </a:r>
            <a:r>
              <a:rPr lang="en-US" sz="7200" b="0" i="0" u="none" strike="noStrike" spc="-200" dirty="0">
                <a:solidFill>
                  <a:srgbClr val="664A28"/>
                </a:solidFill>
                <a:latin typeface="210 Gulim 050"/>
              </a:rPr>
              <a:t> </a:t>
            </a:r>
            <a:r>
              <a:rPr lang="ko-KR" sz="7200" b="0" i="0" u="none" strike="noStrike" spc="-200" dirty="0">
                <a:solidFill>
                  <a:srgbClr val="664A28"/>
                </a:solidFill>
                <a:ea typeface="210 Gulim 050"/>
              </a:rPr>
              <a:t>내용</a:t>
            </a:r>
            <a:r>
              <a:rPr lang="en-US" sz="7200" b="0" i="0" u="none" strike="noStrike" spc="-200" dirty="0">
                <a:solidFill>
                  <a:srgbClr val="664A28"/>
                </a:solidFill>
                <a:latin typeface="210 Gulim 050"/>
              </a:rPr>
              <a:t> </a:t>
            </a:r>
            <a:r>
              <a:rPr lang="ko-KR" sz="7200" b="0" i="0" u="none" strike="noStrike" spc="-200" dirty="0">
                <a:solidFill>
                  <a:srgbClr val="664A28"/>
                </a:solidFill>
                <a:ea typeface="210 Gulim 050"/>
              </a:rPr>
              <a:t>입력</a:t>
            </a:r>
          </a:p>
        </p:txBody>
      </p:sp>
      <p:pic>
        <p:nvPicPr>
          <p:cNvPr id="26" name="Picture 2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535400" y="12166600"/>
            <a:ext cx="9880600" cy="5499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</Words>
  <Application>Microsoft Office PowerPoint</Application>
  <PresentationFormat>사용자 지정</PresentationFormat>
  <Paragraphs>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Calibri</vt:lpstr>
      <vt:lpstr>210 Gulim 050</vt:lpstr>
      <vt:lpstr>Arial</vt:lpstr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이상진</dc:creator>
  <cp:lastModifiedBy>basic</cp:lastModifiedBy>
  <cp:revision>2</cp:revision>
  <dcterms:created xsi:type="dcterms:W3CDTF">2006-08-16T00:00:00Z</dcterms:created>
  <dcterms:modified xsi:type="dcterms:W3CDTF">2024-12-18T01:26:22Z</dcterms:modified>
</cp:coreProperties>
</file>

<file path=docProps/thumbnail.jpeg>
</file>